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605" autoAdjust="0"/>
    <p:restoredTop sz="94660"/>
  </p:normalViewPr>
  <p:slideViewPr>
    <p:cSldViewPr snapToGrid="0">
      <p:cViewPr>
        <p:scale>
          <a:sx n="75" d="100"/>
          <a:sy n="75" d="100"/>
        </p:scale>
        <p:origin x="581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E8E5-924D-4749-AEDF-4724D39F1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862A0-5B8A-458E-9134-4BA0FD5B36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16304-D049-4AAA-97DF-FC57F43D7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98D03-E584-4ADA-9575-C7A2A56BA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253B-D995-4FD8-8C5C-6E628D007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54601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67D62-461C-4413-9B32-905C1F0BD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A0F80D-E8F3-488D-964D-37135ECCC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71F6F-96D6-4F62-B7E2-1024C44DB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0E902-7F11-41D0-85D5-C1570DB57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D4BF9-7EF3-4A53-841F-08ECE63DF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61882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ED521F-3A10-42DF-B04D-03F99991E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AC3B3-3008-44BA-B620-691DC2F23E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DFA6A-5ABB-48D1-98E1-942802CB9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076C-ED33-4987-B77D-F9481049F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CE68C-1F84-4D00-9220-3C1DAC79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124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1E11-5788-4E44-BB0C-0F8719430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2AA34-D5CB-49CF-B388-EFE033BA9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4DAE5-C004-43C4-B080-7F8590465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946DA-9EA3-4E87-BC0A-94332061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A5819-5813-46DF-8308-8A3990C96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660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4CB66-8E00-4626-8837-B795237B3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39DC79-0F64-4039-8500-591B69B30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71D26-306B-40A2-94A8-5E6C91AE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3EB57-81FE-46DA-9FC8-1C181249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CF02D-0AF4-458D-9A12-4B261706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7987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B53F8-C45A-4AD0-B66C-4DC4A7421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CFF1B-5E33-45FA-9BFF-4482E31A17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497D19-9637-4A8B-B67F-5CAC28373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15F3B-44FE-4814-9D6A-39AE1D2E9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CE652-A0C1-4683-8F97-1ACED89D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288545-9647-4A78-8E30-9531F9529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40801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FE89-4241-4B3F-AFB9-930B0D468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B872D-C62D-4C68-9C2D-FB1D17D12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851D2-A149-4118-BFF2-BAFAEBD5E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C846E2-004E-4092-9A17-DF65E860C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C4CE81-86EA-43CE-A73A-D91AAFD8A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7228FF-9B5D-42A0-8B11-F99713F72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0DFABD-341F-44FD-A796-EFEB80E63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DBD7A7-17BE-46E4-9B0E-ED8B9CF7A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2869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7DCB2-D0DD-4BC7-A639-CA828F3FC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390509-6B29-4B15-A188-0D36A67B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CB86CB-5AC3-4CCA-A977-095C8E560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14712-3107-4483-A38D-DF4C1381B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7898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11FF2E-6FAD-46F2-9128-2EF0F9E42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713971-40F6-4A15-9769-9F1AF5868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3D726-E603-4020-A5BE-632DD8CFF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7577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3A487-5B54-4144-AB1B-585A410C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E088-C73C-450A-A5C6-C5894D47B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1575A-EF55-4B3C-8D7A-1B72F10B1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1240C6-7A1C-4730-A135-4E726FB62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B00F72-1DF5-45AF-B5CC-9321A1040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2477B-0E3A-43DA-86CD-05C11124C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95553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8B8C4-8728-48D3-9954-A8A5826CC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23D354-2872-4491-859A-26814336F0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ABABFB-9996-4E35-960C-714B2EB49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F983F7-8D22-458D-BE4F-1666ACFA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288DC-D255-4FC0-BB89-B1D77D8BF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E4A10E-3D62-46BF-8844-E5E2AF553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5043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404AF7-4831-4AEF-8597-B85EEC481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21CE7-5475-44CD-AF6E-078E74C75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98393-F1D7-400C-A4D2-646AB22B80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6B399-5050-47FB-B724-E86FE2C68EF4}" type="datetimeFigureOut">
              <a:rPr lang="en-ID" smtClean="0"/>
              <a:t>28/10/2021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60613-60B5-4D6C-A0FC-27B9DA5A7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99723-21CE-4114-B63D-C19A51C153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1B6B0-9735-4859-AEB2-BB1252B92D7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9619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11774504-573A-4559-B6EA-2E4AFD8E80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</a:blip>
          <a:srcRect t="8596" b="71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FAEB41-4B7D-43D6-850D-5775E4FC1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1841" y="993914"/>
            <a:ext cx="5409424" cy="3188472"/>
          </a:xfrm>
        </p:spPr>
        <p:txBody>
          <a:bodyPr>
            <a:normAutofit/>
          </a:bodyPr>
          <a:lstStyle/>
          <a:p>
            <a:r>
              <a:rPr lang="id-ID" sz="6600" dirty="0"/>
              <a:t>Prototype Web</a:t>
            </a:r>
            <a:endParaRPr lang="en-ID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8B58F-A5B5-4FCB-9B2C-0EF30BA3B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6587" y="4182386"/>
            <a:ext cx="4059933" cy="906449"/>
          </a:xfrm>
        </p:spPr>
        <p:txBody>
          <a:bodyPr anchor="t">
            <a:norm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5075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71935-9174-4CA5-A475-B0FF590A7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Account setting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E45192F8-C15D-41EB-877D-3B43E99843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091541"/>
            <a:ext cx="5135562" cy="4474893"/>
          </a:xfrm>
        </p:spPr>
      </p:pic>
    </p:spTree>
    <p:extLst>
      <p:ext uri="{BB962C8B-B14F-4D97-AF65-F5344CB8AC3E}">
        <p14:creationId xmlns:p14="http://schemas.microsoft.com/office/powerpoint/2010/main" val="665349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954ADA-1ECD-4EEB-A755-E6912EC42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News list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Table&#10;&#10;Description automatically generated with medium confidence">
            <a:extLst>
              <a:ext uri="{FF2B5EF4-FFF2-40B4-BE49-F238E27FC236}">
                <a16:creationId xmlns:a16="http://schemas.microsoft.com/office/drawing/2014/main" id="{B206710C-7FF4-4DE4-9DDA-BA223DF5A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69" y="704850"/>
            <a:ext cx="3693800" cy="5248275"/>
          </a:xfrm>
        </p:spPr>
      </p:pic>
    </p:spTree>
    <p:extLst>
      <p:ext uri="{BB962C8B-B14F-4D97-AF65-F5344CB8AC3E}">
        <p14:creationId xmlns:p14="http://schemas.microsoft.com/office/powerpoint/2010/main" val="1735329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4C0905-369C-4C65-9468-B0777197B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News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9D68F56-851D-48E1-98B3-0932B9ACB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6276" y="704850"/>
            <a:ext cx="4146785" cy="5248275"/>
          </a:xfrm>
        </p:spPr>
      </p:pic>
    </p:spTree>
    <p:extLst>
      <p:ext uri="{BB962C8B-B14F-4D97-AF65-F5344CB8AC3E}">
        <p14:creationId xmlns:p14="http://schemas.microsoft.com/office/powerpoint/2010/main" val="459296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26C1C-982A-4FD1-8738-CD7B536F4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Review list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9C3CD46-C0D8-4925-B9B5-C5CD6ADB9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69" y="704850"/>
            <a:ext cx="3693800" cy="5248275"/>
          </a:xfrm>
        </p:spPr>
      </p:pic>
    </p:spTree>
    <p:extLst>
      <p:ext uri="{BB962C8B-B14F-4D97-AF65-F5344CB8AC3E}">
        <p14:creationId xmlns:p14="http://schemas.microsoft.com/office/powerpoint/2010/main" val="53532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FEC3B9-AEF5-4DE1-AB64-007E85BFC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Reviews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60FF090-1683-4FC9-8E01-A0052759F9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744" y="704850"/>
            <a:ext cx="3957850" cy="5248275"/>
          </a:xfrm>
        </p:spPr>
      </p:pic>
    </p:spTree>
    <p:extLst>
      <p:ext uri="{BB962C8B-B14F-4D97-AF65-F5344CB8AC3E}">
        <p14:creationId xmlns:p14="http://schemas.microsoft.com/office/powerpoint/2010/main" val="1203897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0B098-9C5D-4E01-894C-28ACA5FD0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About us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C9E3DF4-7C33-4D90-9005-DD81C0BDF5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338957"/>
            <a:ext cx="5135562" cy="3980060"/>
          </a:xfrm>
        </p:spPr>
      </p:pic>
    </p:spTree>
    <p:extLst>
      <p:ext uri="{BB962C8B-B14F-4D97-AF65-F5344CB8AC3E}">
        <p14:creationId xmlns:p14="http://schemas.microsoft.com/office/powerpoint/2010/main" val="2861116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7A1A8C58-D346-4B8C-88E0-3A99B1DB81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96" b="71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8682A1C-7373-4CF2-90FB-29980C61C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id-ID" sz="4000" dirty="0"/>
              <a:t>Admin page</a:t>
            </a:r>
            <a:endParaRPr lang="en-ID" sz="40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DB4060D-742E-47B9-9C07-15FAEEFE2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endParaRPr lang="en-ID" sz="20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560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851BD8-9A3D-4146-9400-045867D20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Kelola Barang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9F63D07-BB3E-4027-A973-74AA3E4FDB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428" y="1505145"/>
            <a:ext cx="7225748" cy="384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20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B7EF5D-B335-4A9A-9A65-751E26722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r>
              <a:rPr lang="id-ID" sz="4000" dirty="0">
                <a:solidFill>
                  <a:srgbClr val="FFFFFF"/>
                </a:solidFill>
              </a:rPr>
              <a:t>Kelola Transaksi</a:t>
            </a:r>
            <a:endParaRPr lang="en-ID" sz="40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DE40FA0-CB1A-4E01-8351-24F813DAE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0125" y="1674707"/>
            <a:ext cx="6554788" cy="3495886"/>
          </a:xfrm>
        </p:spPr>
      </p:pic>
    </p:spTree>
    <p:extLst>
      <p:ext uri="{BB962C8B-B14F-4D97-AF65-F5344CB8AC3E}">
        <p14:creationId xmlns:p14="http://schemas.microsoft.com/office/powerpoint/2010/main" val="159301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33BF7-8538-4C4D-BBC0-0FFC89A15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40958A8-7B23-41AD-B3FB-FC1EF0EC85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495" y="704850"/>
            <a:ext cx="3992348" cy="5248275"/>
          </a:xfrm>
        </p:spPr>
      </p:pic>
    </p:spTree>
    <p:extLst>
      <p:ext uri="{BB962C8B-B14F-4D97-AF65-F5344CB8AC3E}">
        <p14:creationId xmlns:p14="http://schemas.microsoft.com/office/powerpoint/2010/main" val="1194704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019971-649F-49B5-9771-ADE75CC7B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Login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34809D5-CA47-48E8-8236-F69C926E4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514155"/>
            <a:ext cx="5135562" cy="3629665"/>
          </a:xfrm>
        </p:spPr>
      </p:pic>
    </p:spTree>
    <p:extLst>
      <p:ext uri="{BB962C8B-B14F-4D97-AF65-F5344CB8AC3E}">
        <p14:creationId xmlns:p14="http://schemas.microsoft.com/office/powerpoint/2010/main" val="1841137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9D2746-61EC-4163-AB9D-FC9919F84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Register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33CAAD2-57C6-4D2F-9EF9-533A13483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219930"/>
            <a:ext cx="5135562" cy="4218115"/>
          </a:xfrm>
        </p:spPr>
      </p:pic>
    </p:spTree>
    <p:extLst>
      <p:ext uri="{BB962C8B-B14F-4D97-AF65-F5344CB8AC3E}">
        <p14:creationId xmlns:p14="http://schemas.microsoft.com/office/powerpoint/2010/main" val="1851998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31B5DE-297A-4D6C-833F-62009B2F7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Brands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5E3D6652-30E4-4D67-935F-4EAB4B38E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245340"/>
            <a:ext cx="5135562" cy="4167294"/>
          </a:xfrm>
        </p:spPr>
      </p:pic>
    </p:spTree>
    <p:extLst>
      <p:ext uri="{BB962C8B-B14F-4D97-AF65-F5344CB8AC3E}">
        <p14:creationId xmlns:p14="http://schemas.microsoft.com/office/powerpoint/2010/main" val="65181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FDC7B7-B1A0-4DC9-92FA-335EE07CC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Product page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C03948AF-8C9E-437E-8D35-999A7C5F7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168" y="704850"/>
            <a:ext cx="3927002" cy="5248275"/>
          </a:xfrm>
        </p:spPr>
      </p:pic>
    </p:spTree>
    <p:extLst>
      <p:ext uri="{BB962C8B-B14F-4D97-AF65-F5344CB8AC3E}">
        <p14:creationId xmlns:p14="http://schemas.microsoft.com/office/powerpoint/2010/main" val="339505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C7B3B-79D0-4AC2-9740-C455F6939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Product detail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B1BDB28-A9A8-4A82-A16B-2A7E06A25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383" y="704850"/>
            <a:ext cx="2640572" cy="5248275"/>
          </a:xfrm>
        </p:spPr>
      </p:pic>
    </p:spTree>
    <p:extLst>
      <p:ext uri="{BB962C8B-B14F-4D97-AF65-F5344CB8AC3E}">
        <p14:creationId xmlns:p14="http://schemas.microsoft.com/office/powerpoint/2010/main" val="2746548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BC002E-A9A6-4197-961E-14284A36B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Checkout 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57C3EFC-0765-45BF-98BE-923A695DB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888" y="1028684"/>
            <a:ext cx="5135562" cy="4600607"/>
          </a:xfrm>
        </p:spPr>
      </p:pic>
    </p:spTree>
    <p:extLst>
      <p:ext uri="{BB962C8B-B14F-4D97-AF65-F5344CB8AC3E}">
        <p14:creationId xmlns:p14="http://schemas.microsoft.com/office/powerpoint/2010/main" val="222385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64F718-7FAC-4056-9FA9-A603EC682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0"/>
            <a:ext cx="121904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4639F7-E3C7-4165-A83E-6386A86BA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6356349" cy="6858000"/>
          </a:xfrm>
          <a:custGeom>
            <a:avLst/>
            <a:gdLst>
              <a:gd name="connsiteX0" fmla="*/ 7539895 w 7539895"/>
              <a:gd name="connsiteY0" fmla="*/ 6858000 h 6858000"/>
              <a:gd name="connsiteX1" fmla="*/ 0 w 7539895"/>
              <a:gd name="connsiteY1" fmla="*/ 6858000 h 6858000"/>
              <a:gd name="connsiteX2" fmla="*/ 0 w 7539895"/>
              <a:gd name="connsiteY2" fmla="*/ 0 h 6858000"/>
              <a:gd name="connsiteX3" fmla="*/ 4363741 w 753989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39895" h="6858000">
                <a:moveTo>
                  <a:pt x="753989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4363741" y="0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B3AF0F1-707A-463E-B5EE-33C63A40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5979591" cy="6858000"/>
          </a:xfrm>
          <a:custGeom>
            <a:avLst/>
            <a:gdLst>
              <a:gd name="connsiteX0" fmla="*/ 7092985 w 7092985"/>
              <a:gd name="connsiteY0" fmla="*/ 6858000 h 6858000"/>
              <a:gd name="connsiteX1" fmla="*/ 0 w 7092985"/>
              <a:gd name="connsiteY1" fmla="*/ 6858000 h 6858000"/>
              <a:gd name="connsiteX2" fmla="*/ 0 w 7092985"/>
              <a:gd name="connsiteY2" fmla="*/ 0 h 6858000"/>
              <a:gd name="connsiteX3" fmla="*/ 3916831 w 7092985"/>
              <a:gd name="connsiteY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2985" h="6858000">
                <a:moveTo>
                  <a:pt x="7092985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3916831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D6253E-F506-431D-81A4-8E2FB9E6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4088"/>
            <a:ext cx="3529953" cy="2980944"/>
          </a:xfrm>
        </p:spPr>
        <p:txBody>
          <a:bodyPr>
            <a:norm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Tagihan</a:t>
            </a:r>
            <a:endParaRPr lang="en-ID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82A421D-65F0-4BAC-809F-87D95B45A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356" y="704850"/>
            <a:ext cx="4830626" cy="5248275"/>
          </a:xfrm>
        </p:spPr>
      </p:pic>
    </p:spTree>
    <p:extLst>
      <p:ext uri="{BB962C8B-B14F-4D97-AF65-F5344CB8AC3E}">
        <p14:creationId xmlns:p14="http://schemas.microsoft.com/office/powerpoint/2010/main" val="1174451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Words>33</Words>
  <Application>Microsoft Office PowerPoint</Application>
  <PresentationFormat>Widescreen</PresentationFormat>
  <Paragraphs>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Prototype Web</vt:lpstr>
      <vt:lpstr>Homepage</vt:lpstr>
      <vt:lpstr>Login page</vt:lpstr>
      <vt:lpstr>Register page</vt:lpstr>
      <vt:lpstr>Brands page</vt:lpstr>
      <vt:lpstr>Product page</vt:lpstr>
      <vt:lpstr>Product detail</vt:lpstr>
      <vt:lpstr>Checkout </vt:lpstr>
      <vt:lpstr>Tagihan</vt:lpstr>
      <vt:lpstr>Account setting</vt:lpstr>
      <vt:lpstr>News list</vt:lpstr>
      <vt:lpstr>News page</vt:lpstr>
      <vt:lpstr>Review list</vt:lpstr>
      <vt:lpstr>Reviews page</vt:lpstr>
      <vt:lpstr>About us</vt:lpstr>
      <vt:lpstr>Admin page</vt:lpstr>
      <vt:lpstr>Kelola Barang</vt:lpstr>
      <vt:lpstr>Kelola Transaksi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Web</dc:title>
  <dc:creator>Bayu Prasetya</dc:creator>
  <cp:lastModifiedBy>Bayu Prasetya</cp:lastModifiedBy>
  <cp:revision>2</cp:revision>
  <dcterms:created xsi:type="dcterms:W3CDTF">2021-10-28T11:44:22Z</dcterms:created>
  <dcterms:modified xsi:type="dcterms:W3CDTF">2021-10-28T12:02:35Z</dcterms:modified>
</cp:coreProperties>
</file>

<file path=docProps/thumbnail.jpeg>
</file>